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9" d="100"/>
          <a:sy n="29" d="100"/>
        </p:scale>
        <p:origin x="-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2F28B-E40D-DE4C-881A-619ED5D9C995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2679C-1AC1-F944-8C8D-1D0BEA909A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8385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679C-1AC1-F944-8C8D-1D0BEA909AAB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0727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701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97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5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907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2164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269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77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638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52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137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802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DD3D1-D51A-3F40-8C6F-20EE02AD1D96}" type="datetimeFigureOut">
              <a:rPr lang="es-ES" smtClean="0"/>
              <a:t>19/03/13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B3520-65C8-D445-8864-8EEB4BF4DF8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641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Imagen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773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279" b="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30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7734" b="77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71360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5296" b="52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9504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l="-42084" r="-420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998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17328" b="173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8203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21541" b="215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68818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6871" b="6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5029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rcRect l="-72949" r="-72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9954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8424" b="84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94119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Macintosh PowerPoint</Application>
  <PresentationFormat>Presentación en pantalla (4:3)</PresentationFormat>
  <Paragraphs>2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Imagen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Beauty Express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Imagen</dc:title>
  <dc:creator>Graciela Sandoval</dc:creator>
  <cp:lastModifiedBy>Graciela Sandoval</cp:lastModifiedBy>
  <cp:revision>1</cp:revision>
  <dcterms:created xsi:type="dcterms:W3CDTF">2013-03-19T06:01:08Z</dcterms:created>
  <dcterms:modified xsi:type="dcterms:W3CDTF">2013-03-19T06:07:38Z</dcterms:modified>
</cp:coreProperties>
</file>